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8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3B45"/>
    <a:srgbClr val="45AB95"/>
    <a:srgbClr val="275085"/>
    <a:srgbClr val="FFFFFF"/>
    <a:srgbClr val="2A7569"/>
    <a:srgbClr val="42B4A3"/>
    <a:srgbClr val="F2F5DF"/>
    <a:srgbClr val="E57911"/>
    <a:srgbClr val="2E2E2C"/>
    <a:srgbClr val="E2E2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snapVertSplitter="1" vertBarState="minimized">
    <p:restoredLeft sz="34555" autoAdjust="0"/>
    <p:restoredTop sz="86439" autoAdjust="0"/>
  </p:normalViewPr>
  <p:slideViewPr>
    <p:cSldViewPr snapToGrid="0" snapToObjects="1">
      <p:cViewPr>
        <p:scale>
          <a:sx n="33" d="100"/>
          <a:sy n="33" d="100"/>
        </p:scale>
        <p:origin x="-4160" y="1880"/>
      </p:cViewPr>
      <p:guideLst>
        <p:guide orient="horz" pos="13824"/>
        <p:guide pos="10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11743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7" cy="296275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3" y="1748116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6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3" y="9184339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2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2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7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7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3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1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8" cy="87159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5" cy="94084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79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Nelson-Neat-Poster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188" y="1071126"/>
            <a:ext cx="31336488" cy="42543984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1111170" y="6137889"/>
            <a:ext cx="8254403" cy="8201490"/>
          </a:xfrm>
          <a:prstGeom prst="wedgeEllipseCallout">
            <a:avLst>
              <a:gd name="adj1" fmla="val 111157"/>
              <a:gd name="adj2" fmla="val 68014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ent Arrow 4"/>
          <p:cNvSpPr/>
          <p:nvPr/>
        </p:nvSpPr>
        <p:spPr>
          <a:xfrm rot="5400000" flipV="1">
            <a:off x="22235663" y="9670785"/>
            <a:ext cx="1853870" cy="1772580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ounded Rectangular Callout 7"/>
          <p:cNvSpPr/>
          <p:nvPr/>
        </p:nvSpPr>
        <p:spPr>
          <a:xfrm rot="16200000">
            <a:off x="2138931" y="12727460"/>
            <a:ext cx="6622183" cy="9947613"/>
          </a:xfrm>
          <a:prstGeom prst="wedgeRoundRectCallout">
            <a:avLst>
              <a:gd name="adj1" fmla="val -1427"/>
              <a:gd name="adj2" fmla="val 86289"/>
              <a:gd name="adj3" fmla="val 16667"/>
            </a:avLst>
          </a:prstGeom>
          <a:noFill/>
          <a:ln>
            <a:solidFill>
              <a:srgbClr val="42B4A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27439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8707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Diseño predeterminado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Nelson Cruz</cp:lastModifiedBy>
  <cp:revision>43</cp:revision>
  <dcterms:modified xsi:type="dcterms:W3CDTF">2016-11-28T19:44:00Z</dcterms:modified>
</cp:coreProperties>
</file>